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 id="1041" r:id="rId54"/>
    <p:sldId id="1026" r:id="rId55"/>
    <p:sldId id="1027" r:id="rId56"/>
    <p:sldId id="1043" r:id="rId57"/>
    <p:sldId id="1042" r:id="rId58"/>
    <p:sldId id="1044" r:id="rId59"/>
    <p:sldId id="1045" r:id="rId60"/>
    <p:sldId id="1050" r:id="rId61"/>
    <p:sldId id="291" r:id="rId62"/>
  </p:sldIdLst>
  <p:sldSz cx="9144000" cy="5143500" type="screen16x9"/>
  <p:notesSz cx="6858000" cy="9144000"/>
  <p:custDataLst>
    <p:tags r:id="rId6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2" autoAdjust="0"/>
    <p:restoredTop sz="87616" autoAdjust="0"/>
  </p:normalViewPr>
  <p:slideViewPr>
    <p:cSldViewPr snapToGrid="0" showGuides="1">
      <p:cViewPr varScale="1">
        <p:scale>
          <a:sx n="134" d="100"/>
          <a:sy n="134" d="100"/>
        </p:scale>
        <p:origin x="888"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07-Jun-20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60</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a:t>
            </a:r>
            <a:r>
              <a:rPr lang="en-US" sz="1200" kern="1200" dirty="0" smtClean="0">
                <a:solidFill>
                  <a:schemeClr val="tx1"/>
                </a:solidFill>
                <a:latin typeface="Arial" charset="0"/>
                <a:ea typeface="ＭＳ Ｐゴシック" charset="0"/>
                <a:cs typeface="ＭＳ Ｐゴシック" charset="0"/>
              </a:rPr>
              <a:t>Peer-to-Peer</a:t>
            </a: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 xmlns:a16="http://schemas.microsoft.com/office/drawing/2014/main" val="20000"/>
                    </a:ext>
                  </a:extLst>
                </a:gridCol>
                <a:gridCol w="2232837">
                  <a:extLst>
                    <a:ext uri="{9D8B030D-6E8A-4147-A177-3AD203B41FA5}">
                      <a16:colId xmlns=""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r>
              <a:rPr lang="en-US" altLang="en-US" dirty="0"/>
              <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r>
              <a:rPr lang="en-US" altLang="en-US" dirty="0"/>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 xmlns:a16="http://schemas.microsoft.com/office/drawing/2014/main" val="20000"/>
                    </a:ext>
                  </a:extLst>
                </a:gridCol>
                <a:gridCol w="4373157">
                  <a:extLst>
                    <a:ext uri="{9D8B030D-6E8A-4147-A177-3AD203B41FA5}">
                      <a16:colId xmlns=""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 xmlns:a16="http://schemas.microsoft.com/office/drawing/2014/main" val="399010295"/>
                    </a:ext>
                  </a:extLst>
                </a:gridCol>
                <a:gridCol w="5345919">
                  <a:extLst>
                    <a:ext uri="{9D8B030D-6E8A-4147-A177-3AD203B41FA5}">
                      <a16:colId xmlns=""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 xmlns:a16="http://schemas.microsoft.com/office/drawing/2014/main" val="4198409785"/>
                    </a:ext>
                  </a:extLst>
                </a:gridCol>
                <a:gridCol w="3117615">
                  <a:extLst>
                    <a:ext uri="{9D8B030D-6E8A-4147-A177-3AD203B41FA5}">
                      <a16:colId xmlns=""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 xmlns:a16="http://schemas.microsoft.com/office/drawing/2014/main" val="4198409785"/>
                    </a:ext>
                  </a:extLst>
                </a:gridCol>
                <a:gridCol w="3117615">
                  <a:extLst>
                    <a:ext uri="{9D8B030D-6E8A-4147-A177-3AD203B41FA5}">
                      <a16:colId xmlns=""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r>
              <a:rPr lang="en-US" altLang="en-US" dirty="0"/>
              <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Video – Download and Install Packet Tracer</a:t>
            </a:r>
          </a:p>
        </p:txBody>
      </p:sp>
      <p:sp>
        <p:nvSpPr>
          <p:cNvPr id="2" name="TextBox 1">
            <a:extLst>
              <a:ext uri="{FF2B5EF4-FFF2-40B4-BE49-F238E27FC236}">
                <a16:creationId xmlns=""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r>
              <a:rPr lang="en-US" dirty="0"/>
              <a:t/>
            </a:r>
            <a:br>
              <a:rPr lang="en-US" dirty="0"/>
            </a:br>
            <a:r>
              <a:rPr lang="en-US" dirty="0"/>
              <a:t>Video – Getting Started in Cisco Packet Tracer</a:t>
            </a:r>
          </a:p>
        </p:txBody>
      </p:sp>
      <p:sp>
        <p:nvSpPr>
          <p:cNvPr id="2" name="TextBox 1">
            <a:extLst>
              <a:ext uri="{FF2B5EF4-FFF2-40B4-BE49-F238E27FC236}">
                <a16:creationId xmlns=""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r>
              <a:rPr lang="en-US" altLang="en-US" dirty="0"/>
              <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r>
              <a:rPr lang="en-US" altLang="en-US" dirty="0"/>
              <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r>
              <a:rPr lang="en-US" altLang="en-US" dirty="0"/>
              <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r>
              <a:rPr lang="en-US" altLang="en-US" dirty="0"/>
              <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r>
              <a:rPr lang="en-US" altLang="en-US" dirty="0"/>
              <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r>
              <a:rPr lang="en-US" altLang="en-US" dirty="0"/>
              <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 xmlns:a16="http://schemas.microsoft.com/office/drawing/2014/main" val="2731093094"/>
                    </a:ext>
                  </a:extLst>
                </a:gridCol>
                <a:gridCol w="2951162">
                  <a:extLst>
                    <a:ext uri="{9D8B030D-6E8A-4147-A177-3AD203B41FA5}">
                      <a16:colId xmlns="" xmlns:a16="http://schemas.microsoft.com/office/drawing/2014/main" val="2353496225"/>
                    </a:ext>
                  </a:extLst>
                </a:gridCol>
                <a:gridCol w="2951162">
                  <a:extLst>
                    <a:ext uri="{9D8B030D-6E8A-4147-A177-3AD203B41FA5}">
                      <a16:colId xmlns=""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 xmlns:a16="http://schemas.microsoft.com/office/drawing/2014/main" val="20000"/>
                    </a:ext>
                  </a:extLst>
                </a:gridCol>
                <a:gridCol w="4403436">
                  <a:extLst>
                    <a:ext uri="{9D8B030D-6E8A-4147-A177-3AD203B41FA5}">
                      <a16:colId xmlns=""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r>
              <a:rPr lang="en-US" altLang="en-US" dirty="0"/>
              <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 xmlns:a16="http://schemas.microsoft.com/office/drawing/2014/main" val="20000"/>
                    </a:ext>
                  </a:extLst>
                </a:gridCol>
                <a:gridCol w="4481512">
                  <a:extLst>
                    <a:ext uri="{9D8B030D-6E8A-4147-A177-3AD203B41FA5}">
                      <a16:colId xmlns=""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24484</TotalTime>
  <Words>4087</Words>
  <Application>Microsoft Office PowerPoint</Application>
  <PresentationFormat>On-screen Show (16:9)</PresentationFormat>
  <Paragraphs>681</Paragraphs>
  <Slides>61</Slides>
  <Notes>60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ＭＳ Ｐゴシック</vt:lpstr>
      <vt:lpstr>Arial</vt:lpstr>
      <vt:lpstr>Calibri</vt:lpstr>
      <vt:lpstr>CiscoSans</vt:lpstr>
      <vt:lpstr>CiscoSans ExtraLight</vt:lpstr>
      <vt:lpstr>CiscoSans Thin</vt:lpstr>
      <vt:lpstr>Times New Roman</vt:lpstr>
      <vt:lpstr>Wingdings</vt:lpstr>
      <vt:lpstr>Default Theme</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AutoBVT</cp:lastModifiedBy>
  <cp:revision>826</cp:revision>
  <dcterms:created xsi:type="dcterms:W3CDTF">2016-08-22T22:27:36Z</dcterms:created>
  <dcterms:modified xsi:type="dcterms:W3CDTF">2020-06-07T06:51:19Z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